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2" r:id="rId6"/>
    <p:sldId id="261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7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Bridge Report: Bridge Name, Bridge Location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146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Bridge Picture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612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Bridge History/Purpose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917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Bridge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020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Bridge </a:t>
            </a:r>
            <a:r>
              <a:rPr lang="en-US" dirty="0" smtClean="0"/>
              <a:t>Video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751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Bridge Dimensions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182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Special About the Bridge?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23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25</Words>
  <Application>Microsoft Office PowerPoint</Application>
  <PresentationFormat>On-screen Show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Bridge Report: Bridge Name, Bridge Location</vt:lpstr>
      <vt:lpstr>Bridge Picture</vt:lpstr>
      <vt:lpstr>Bridge History/Purpose</vt:lpstr>
      <vt:lpstr>Bridge Design</vt:lpstr>
      <vt:lpstr>Bridge Video</vt:lpstr>
      <vt:lpstr>Bridge Dimensions</vt:lpstr>
      <vt:lpstr>What is Special About the Bridge?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Bridge Report: Tacoma Narrows Bridge, Tacoma Washington</dc:title>
  <dc:creator>GPa</dc:creator>
  <cp:lastModifiedBy>GPa</cp:lastModifiedBy>
  <cp:revision>6</cp:revision>
  <dcterms:created xsi:type="dcterms:W3CDTF">2006-08-16T00:00:00Z</dcterms:created>
  <dcterms:modified xsi:type="dcterms:W3CDTF">2014-09-09T04:05:11Z</dcterms:modified>
</cp:coreProperties>
</file>