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7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Arch Bridge Design Competition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eam member names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559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material you are using and why</a:t>
            </a:r>
          </a:p>
          <a:p>
            <a:r>
              <a:rPr lang="en-US" dirty="0" smtClean="0"/>
              <a:t>Predicted score</a:t>
            </a:r>
          </a:p>
          <a:p>
            <a:r>
              <a:rPr lang="en-US" dirty="0" err="1" smtClean="0"/>
              <a:t>Sketchup</a:t>
            </a:r>
            <a:r>
              <a:rPr lang="en-US" dirty="0" smtClean="0"/>
              <a:t> model if your team made one (or drawing,…)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60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Picture of final bridge</a:t>
            </a:r>
          </a:p>
          <a:p>
            <a:r>
              <a:rPr lang="en-US" dirty="0" smtClean="0"/>
              <a:t>Final measured score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280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would your team repeat (what you did correct)?</a:t>
            </a:r>
          </a:p>
          <a:p>
            <a:r>
              <a:rPr lang="en-US" dirty="0" smtClean="0"/>
              <a:t>What would you change if you did it again?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879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Arch Bridge Design Competition</vt:lpstr>
      <vt:lpstr>Design</vt:lpstr>
      <vt:lpstr>Final Design</vt:lpstr>
      <vt:lpstr>Lessons Learned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Arch Bridge Design Competition</dc:title>
  <dc:creator>GPa</dc:creator>
  <cp:lastModifiedBy>GPa</cp:lastModifiedBy>
  <cp:revision>1</cp:revision>
  <dcterms:created xsi:type="dcterms:W3CDTF">2006-08-16T00:00:00Z</dcterms:created>
  <dcterms:modified xsi:type="dcterms:W3CDTF">2014-10-07T00:36:20Z</dcterms:modified>
</cp:coreProperties>
</file>